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มอนตี้" charset="1" panose="00000000000000000000"/>
      <p:regular r:id="rId18"/>
    </p:embeddedFont>
    <p:embeddedFont>
      <p:font typeface="อีฟดอวอิ้ง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49.png" Type="http://schemas.openxmlformats.org/officeDocument/2006/relationships/image"/><Relationship Id="rId14" Target="../media/image50.svg" Type="http://schemas.openxmlformats.org/officeDocument/2006/relationships/image"/><Relationship Id="rId15" Target="../media/image39.png" Type="http://schemas.openxmlformats.org/officeDocument/2006/relationships/image"/><Relationship Id="rId16" Target="../media/image40.svg" Type="http://schemas.openxmlformats.org/officeDocument/2006/relationships/image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jpe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16" Target="../media/image23.png" Type="http://schemas.openxmlformats.org/officeDocument/2006/relationships/image"/><Relationship Id="rId17" Target="../media/image24.svg" Type="http://schemas.openxmlformats.org/officeDocument/2006/relationships/image"/><Relationship Id="rId18" Target="../media/image10.png" Type="http://schemas.openxmlformats.org/officeDocument/2006/relationships/image"/><Relationship Id="rId19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33.png" Type="http://schemas.openxmlformats.org/officeDocument/2006/relationships/image"/><Relationship Id="rId14" Target="../media/image34.svg" Type="http://schemas.openxmlformats.org/officeDocument/2006/relationships/image"/><Relationship Id="rId15" Target="../media/image35.png" Type="http://schemas.openxmlformats.org/officeDocument/2006/relationships/image"/><Relationship Id="rId16" Target="../media/image36.svg" Type="http://schemas.openxmlformats.org/officeDocument/2006/relationships/image"/><Relationship Id="rId17" Target="../media/image37.png" Type="http://schemas.openxmlformats.org/officeDocument/2006/relationships/image"/><Relationship Id="rId18" Target="../media/image38.svg" Type="http://schemas.openxmlformats.org/officeDocument/2006/relationships/image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13" Target="../media/image46.png" Type="http://schemas.openxmlformats.org/officeDocument/2006/relationships/image"/><Relationship Id="rId14" Target="../media/image47.svg" Type="http://schemas.openxmlformats.org/officeDocument/2006/relationships/image"/><Relationship Id="rId15" Target="../media/image48.png" Type="http://schemas.openxmlformats.org/officeDocument/2006/relationships/image"/><Relationship Id="rId16" Target="../media/image31.png" Type="http://schemas.openxmlformats.org/officeDocument/2006/relationships/image"/><Relationship Id="rId17" Target="../media/image32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51.png" Type="http://schemas.openxmlformats.org/officeDocument/2006/relationships/image"/><Relationship Id="rId2" Target="../media/image1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14" Target="../media/image59.png" Type="http://schemas.openxmlformats.org/officeDocument/2006/relationships/image"/><Relationship Id="rId15" Target="../media/image60.svg" Type="http://schemas.openxmlformats.org/officeDocument/2006/relationships/image"/><Relationship Id="rId16" Target="../media/image61.png" Type="http://schemas.openxmlformats.org/officeDocument/2006/relationships/image"/><Relationship Id="rId17" Target="../media/image62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52.jpeg" Type="http://schemas.openxmlformats.org/officeDocument/2006/relationships/image"/><Relationship Id="rId8" Target="../media/image53.jpeg" Type="http://schemas.openxmlformats.org/officeDocument/2006/relationships/image"/><Relationship Id="rId9" Target="../media/image5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svg" Type="http://schemas.openxmlformats.org/officeDocument/2006/relationships/image"/><Relationship Id="rId12" Target="../media/image66.png" Type="http://schemas.openxmlformats.org/officeDocument/2006/relationships/image"/><Relationship Id="rId13" Target="../media/image67.svg" Type="http://schemas.openxmlformats.org/officeDocument/2006/relationships/image"/><Relationship Id="rId14" Target="../media/image68.png" Type="http://schemas.openxmlformats.org/officeDocument/2006/relationships/image"/><Relationship Id="rId15" Target="../media/image69.svg" Type="http://schemas.openxmlformats.org/officeDocument/2006/relationships/image"/><Relationship Id="rId16" Target="../media/image70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63.pn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1995">
            <a:off x="15980878" y="672408"/>
            <a:ext cx="1413327" cy="3631025"/>
          </a:xfrm>
          <a:custGeom>
            <a:avLst/>
            <a:gdLst/>
            <a:ahLst/>
            <a:cxnLst/>
            <a:rect r="r" b="b" t="t" l="l"/>
            <a:pathLst>
              <a:path h="3631025" w="1413327">
                <a:moveTo>
                  <a:pt x="0" y="0"/>
                </a:moveTo>
                <a:lnTo>
                  <a:pt x="1413327" y="0"/>
                </a:lnTo>
                <a:lnTo>
                  <a:pt x="1413327" y="3631025"/>
                </a:lnTo>
                <a:lnTo>
                  <a:pt x="0" y="363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6388" t="0" r="0" b="-9286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700483">
            <a:off x="11542456" y="-599980"/>
            <a:ext cx="4451848" cy="5785429"/>
          </a:xfrm>
          <a:custGeom>
            <a:avLst/>
            <a:gdLst/>
            <a:ahLst/>
            <a:cxnLst/>
            <a:rect r="r" b="b" t="t" l="l"/>
            <a:pathLst>
              <a:path h="5785429" w="4451848">
                <a:moveTo>
                  <a:pt x="0" y="0"/>
                </a:moveTo>
                <a:lnTo>
                  <a:pt x="4451848" y="0"/>
                </a:lnTo>
                <a:lnTo>
                  <a:pt x="4451848" y="5785429"/>
                </a:lnTo>
                <a:lnTo>
                  <a:pt x="0" y="5785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1042" r="-2584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73322">
            <a:off x="5926771" y="-898850"/>
            <a:ext cx="3666332" cy="3792921"/>
          </a:xfrm>
          <a:custGeom>
            <a:avLst/>
            <a:gdLst/>
            <a:ahLst/>
            <a:cxnLst/>
            <a:rect r="r" b="b" t="t" l="l"/>
            <a:pathLst>
              <a:path h="3792921" w="3666332">
                <a:moveTo>
                  <a:pt x="0" y="0"/>
                </a:moveTo>
                <a:lnTo>
                  <a:pt x="3666332" y="0"/>
                </a:lnTo>
                <a:lnTo>
                  <a:pt x="3666332" y="3792921"/>
                </a:lnTo>
                <a:lnTo>
                  <a:pt x="0" y="3792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84629" r="-5280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72369" y="6891445"/>
            <a:ext cx="7743262" cy="1154450"/>
          </a:xfrm>
          <a:custGeom>
            <a:avLst/>
            <a:gdLst/>
            <a:ahLst/>
            <a:cxnLst/>
            <a:rect r="r" b="b" t="t" l="l"/>
            <a:pathLst>
              <a:path h="1154450" w="7743262">
                <a:moveTo>
                  <a:pt x="0" y="0"/>
                </a:moveTo>
                <a:lnTo>
                  <a:pt x="7743262" y="0"/>
                </a:lnTo>
                <a:lnTo>
                  <a:pt x="7743262" y="1154450"/>
                </a:lnTo>
                <a:lnTo>
                  <a:pt x="0" y="1154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814441" y="1257888"/>
            <a:ext cx="5686281" cy="4114800"/>
          </a:xfrm>
          <a:custGeom>
            <a:avLst/>
            <a:gdLst/>
            <a:ahLst/>
            <a:cxnLst/>
            <a:rect r="r" b="b" t="t" l="l"/>
            <a:pathLst>
              <a:path h="4114800" w="5686281">
                <a:moveTo>
                  <a:pt x="0" y="0"/>
                </a:moveTo>
                <a:lnTo>
                  <a:pt x="5686282" y="0"/>
                </a:lnTo>
                <a:lnTo>
                  <a:pt x="56862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89181" y="7468635"/>
            <a:ext cx="6563581" cy="3985884"/>
          </a:xfrm>
          <a:custGeom>
            <a:avLst/>
            <a:gdLst/>
            <a:ahLst/>
            <a:cxnLst/>
            <a:rect r="r" b="b" t="t" l="l"/>
            <a:pathLst>
              <a:path h="3985884" w="6563581">
                <a:moveTo>
                  <a:pt x="0" y="0"/>
                </a:moveTo>
                <a:lnTo>
                  <a:pt x="6563581" y="0"/>
                </a:lnTo>
                <a:lnTo>
                  <a:pt x="6563581" y="3985884"/>
                </a:lnTo>
                <a:lnTo>
                  <a:pt x="0" y="39858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9094" y="8576283"/>
            <a:ext cx="1545648" cy="1364035"/>
          </a:xfrm>
          <a:custGeom>
            <a:avLst/>
            <a:gdLst/>
            <a:ahLst/>
            <a:cxnLst/>
            <a:rect r="r" b="b" t="t" l="l"/>
            <a:pathLst>
              <a:path h="1364035" w="1545648">
                <a:moveTo>
                  <a:pt x="0" y="0"/>
                </a:moveTo>
                <a:lnTo>
                  <a:pt x="1545649" y="0"/>
                </a:lnTo>
                <a:lnTo>
                  <a:pt x="1545649" y="1364034"/>
                </a:lnTo>
                <a:lnTo>
                  <a:pt x="0" y="1364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0518415">
            <a:off x="1133173" y="7109010"/>
            <a:ext cx="2052038" cy="2637874"/>
          </a:xfrm>
          <a:custGeom>
            <a:avLst/>
            <a:gdLst/>
            <a:ahLst/>
            <a:cxnLst/>
            <a:rect r="r" b="b" t="t" l="l"/>
            <a:pathLst>
              <a:path h="2637874" w="2052038">
                <a:moveTo>
                  <a:pt x="0" y="0"/>
                </a:moveTo>
                <a:lnTo>
                  <a:pt x="2052038" y="0"/>
                </a:lnTo>
                <a:lnTo>
                  <a:pt x="2052038" y="2637874"/>
                </a:lnTo>
                <a:lnTo>
                  <a:pt x="0" y="26378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03982" y="2792191"/>
            <a:ext cx="12080036" cy="258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938"/>
              </a:lnSpc>
              <a:spcBef>
                <a:spcPct val="0"/>
              </a:spcBef>
            </a:pPr>
            <a:r>
              <a:rPr lang="en-US" sz="13527" spc="-324">
                <a:solidFill>
                  <a:srgbClr val="16B7CD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INTRODUCCION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20194" y="4293487"/>
            <a:ext cx="10247612" cy="2598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24"/>
              </a:lnSpc>
            </a:pPr>
            <a:r>
              <a:rPr lang="en-US" sz="13588" spc="-326">
                <a:solidFill>
                  <a:srgbClr val="16B7CD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A C++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70596" y="6987108"/>
            <a:ext cx="6346808" cy="80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PRESENTADOR: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1083" y="1529219"/>
            <a:ext cx="14054438" cy="2095389"/>
          </a:xfrm>
          <a:custGeom>
            <a:avLst/>
            <a:gdLst/>
            <a:ahLst/>
            <a:cxnLst/>
            <a:rect r="r" b="b" t="t" l="l"/>
            <a:pathLst>
              <a:path h="2095389" w="14054438">
                <a:moveTo>
                  <a:pt x="0" y="0"/>
                </a:moveTo>
                <a:lnTo>
                  <a:pt x="14054438" y="0"/>
                </a:lnTo>
                <a:lnTo>
                  <a:pt x="14054438" y="2095389"/>
                </a:lnTo>
                <a:lnTo>
                  <a:pt x="0" y="20953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941812" y="3624608"/>
            <a:ext cx="5856593" cy="3867769"/>
          </a:xfrm>
          <a:custGeom>
            <a:avLst/>
            <a:gdLst/>
            <a:ahLst/>
            <a:cxnLst/>
            <a:rect r="r" b="b" t="t" l="l"/>
            <a:pathLst>
              <a:path h="3867769" w="5856593">
                <a:moveTo>
                  <a:pt x="0" y="0"/>
                </a:moveTo>
                <a:lnTo>
                  <a:pt x="5856593" y="0"/>
                </a:lnTo>
                <a:lnTo>
                  <a:pt x="5856593" y="3867769"/>
                </a:lnTo>
                <a:lnTo>
                  <a:pt x="0" y="3867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26434" y="944537"/>
            <a:ext cx="8456180" cy="243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spc="-158">
                <a:solidFill>
                  <a:srgbClr val="A0ACFF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Respeto por la sintaxis y orden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1083" y="3718230"/>
            <a:ext cx="10453293" cy="416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19503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Habla de la importancia de usar correctamente los puntos y comas, llaves {} y paréntesis.</a:t>
            </a:r>
          </a:p>
          <a:p>
            <a:pPr algn="ctr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19503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Discute cómo estructurar el código para que sea claro y fácil de leer.</a:t>
            </a:r>
          </a:p>
          <a:p>
            <a:pPr algn="ctr">
              <a:lnSpc>
                <a:spcPts val="545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8469" y="1508604"/>
            <a:ext cx="14054438" cy="2095389"/>
          </a:xfrm>
          <a:custGeom>
            <a:avLst/>
            <a:gdLst/>
            <a:ahLst/>
            <a:cxnLst/>
            <a:rect r="r" b="b" t="t" l="l"/>
            <a:pathLst>
              <a:path h="2095389" w="14054438">
                <a:moveTo>
                  <a:pt x="0" y="0"/>
                </a:moveTo>
                <a:lnTo>
                  <a:pt x="14054438" y="0"/>
                </a:lnTo>
                <a:lnTo>
                  <a:pt x="14054438" y="2095389"/>
                </a:lnTo>
                <a:lnTo>
                  <a:pt x="0" y="20953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048061" y="4004437"/>
            <a:ext cx="5840309" cy="3477066"/>
          </a:xfrm>
          <a:custGeom>
            <a:avLst/>
            <a:gdLst/>
            <a:ahLst/>
            <a:cxnLst/>
            <a:rect r="r" b="b" t="t" l="l"/>
            <a:pathLst>
              <a:path h="3477066" w="5840309">
                <a:moveTo>
                  <a:pt x="0" y="0"/>
                </a:moveTo>
                <a:lnTo>
                  <a:pt x="5840308" y="0"/>
                </a:lnTo>
                <a:lnTo>
                  <a:pt x="5840308" y="3477066"/>
                </a:lnTo>
                <a:lnTo>
                  <a:pt x="0" y="34770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3301" y="6981637"/>
            <a:ext cx="2691359" cy="2853072"/>
          </a:xfrm>
          <a:custGeom>
            <a:avLst/>
            <a:gdLst/>
            <a:ahLst/>
            <a:cxnLst/>
            <a:rect r="r" b="b" t="t" l="l"/>
            <a:pathLst>
              <a:path h="2853072" w="2691359">
                <a:moveTo>
                  <a:pt x="0" y="0"/>
                </a:moveTo>
                <a:lnTo>
                  <a:pt x="2691359" y="0"/>
                </a:lnTo>
                <a:lnTo>
                  <a:pt x="2691359" y="2853072"/>
                </a:lnTo>
                <a:lnTo>
                  <a:pt x="0" y="2853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08896" y="1797156"/>
            <a:ext cx="11445426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spc="-158">
                <a:solidFill>
                  <a:srgbClr val="A0ACFF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Primeros pasos con un IDE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1083" y="3718230"/>
            <a:ext cx="10453293" cy="416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19503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Crear un nuevo proyecto o archivo en el IDE.</a:t>
            </a:r>
          </a:p>
          <a:p>
            <a:pPr algn="ctr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19503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Escribir y ejecutar el programa de ejemplo.</a:t>
            </a:r>
          </a:p>
          <a:p>
            <a:pPr algn="ctr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19503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Explicar cómo funcionan los mensajes de error y advertencias.</a:t>
            </a:r>
          </a:p>
          <a:p>
            <a:pPr algn="ctr">
              <a:lnSpc>
                <a:spcPts val="545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98957" y="1320327"/>
            <a:ext cx="6208516" cy="2138541"/>
          </a:xfrm>
          <a:custGeom>
            <a:avLst/>
            <a:gdLst/>
            <a:ahLst/>
            <a:cxnLst/>
            <a:rect r="r" b="b" t="t" l="l"/>
            <a:pathLst>
              <a:path h="2138541" w="6208516">
                <a:moveTo>
                  <a:pt x="0" y="0"/>
                </a:moveTo>
                <a:lnTo>
                  <a:pt x="6208516" y="0"/>
                </a:lnTo>
                <a:lnTo>
                  <a:pt x="6208516" y="2138541"/>
                </a:lnTo>
                <a:lnTo>
                  <a:pt x="0" y="2138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7075" t="-2328" r="-16562" b="-27449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54416" y="3973180"/>
            <a:ext cx="12816946" cy="250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97"/>
              </a:lnSpc>
            </a:pPr>
            <a:r>
              <a:rPr lang="en-US" sz="17552" spc="-1053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¡GRACIAS!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880056" y="6482114"/>
            <a:ext cx="5889088" cy="2161941"/>
          </a:xfrm>
          <a:custGeom>
            <a:avLst/>
            <a:gdLst/>
            <a:ahLst/>
            <a:cxnLst/>
            <a:rect r="r" b="b" t="t" l="l"/>
            <a:pathLst>
              <a:path h="2161941" w="5889088">
                <a:moveTo>
                  <a:pt x="0" y="0"/>
                </a:moveTo>
                <a:lnTo>
                  <a:pt x="5889088" y="0"/>
                </a:lnTo>
                <a:lnTo>
                  <a:pt x="5889088" y="2161941"/>
                </a:lnTo>
                <a:lnTo>
                  <a:pt x="0" y="216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1361" t="-256030" r="-2327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60796" y="7483815"/>
            <a:ext cx="6563581" cy="3985884"/>
          </a:xfrm>
          <a:custGeom>
            <a:avLst/>
            <a:gdLst/>
            <a:ahLst/>
            <a:cxnLst/>
            <a:rect r="r" b="b" t="t" l="l"/>
            <a:pathLst>
              <a:path h="3985884" w="6563581">
                <a:moveTo>
                  <a:pt x="0" y="0"/>
                </a:moveTo>
                <a:lnTo>
                  <a:pt x="6563581" y="0"/>
                </a:lnTo>
                <a:lnTo>
                  <a:pt x="6563581" y="3985883"/>
                </a:lnTo>
                <a:lnTo>
                  <a:pt x="0" y="39858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4266" y="446898"/>
            <a:ext cx="1545648" cy="1364035"/>
          </a:xfrm>
          <a:custGeom>
            <a:avLst/>
            <a:gdLst/>
            <a:ahLst/>
            <a:cxnLst/>
            <a:rect r="r" b="b" t="t" l="l"/>
            <a:pathLst>
              <a:path h="1364035" w="1545648">
                <a:moveTo>
                  <a:pt x="0" y="0"/>
                </a:moveTo>
                <a:lnTo>
                  <a:pt x="1545649" y="0"/>
                </a:lnTo>
                <a:lnTo>
                  <a:pt x="1545649" y="1364034"/>
                </a:lnTo>
                <a:lnTo>
                  <a:pt x="0" y="1364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03550" y="1613750"/>
            <a:ext cx="1873894" cy="4135918"/>
          </a:xfrm>
          <a:custGeom>
            <a:avLst/>
            <a:gdLst/>
            <a:ahLst/>
            <a:cxnLst/>
            <a:rect r="r" b="b" t="t" l="l"/>
            <a:pathLst>
              <a:path h="4135918" w="1873894">
                <a:moveTo>
                  <a:pt x="0" y="0"/>
                </a:moveTo>
                <a:lnTo>
                  <a:pt x="1873894" y="0"/>
                </a:lnTo>
                <a:lnTo>
                  <a:pt x="1873894" y="4135917"/>
                </a:lnTo>
                <a:lnTo>
                  <a:pt x="0" y="41359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94189" t="0" r="0" b="-12324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102188">
            <a:off x="-597601" y="909424"/>
            <a:ext cx="5790663" cy="5544569"/>
          </a:xfrm>
          <a:custGeom>
            <a:avLst/>
            <a:gdLst/>
            <a:ahLst/>
            <a:cxnLst/>
            <a:rect r="r" b="b" t="t" l="l"/>
            <a:pathLst>
              <a:path h="5544569" w="5790663">
                <a:moveTo>
                  <a:pt x="0" y="0"/>
                </a:moveTo>
                <a:lnTo>
                  <a:pt x="5790662" y="0"/>
                </a:lnTo>
                <a:lnTo>
                  <a:pt x="5790662" y="5544569"/>
                </a:lnTo>
                <a:lnTo>
                  <a:pt x="0" y="55445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34049" r="-27562" b="-3248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9430206">
            <a:off x="2681495" y="7258618"/>
            <a:ext cx="2753773" cy="3539947"/>
          </a:xfrm>
          <a:custGeom>
            <a:avLst/>
            <a:gdLst/>
            <a:ahLst/>
            <a:cxnLst/>
            <a:rect r="r" b="b" t="t" l="l"/>
            <a:pathLst>
              <a:path h="3539947" w="2753773">
                <a:moveTo>
                  <a:pt x="2753774" y="0"/>
                </a:moveTo>
                <a:lnTo>
                  <a:pt x="0" y="0"/>
                </a:lnTo>
                <a:lnTo>
                  <a:pt x="0" y="3539947"/>
                </a:lnTo>
                <a:lnTo>
                  <a:pt x="2753774" y="3539947"/>
                </a:lnTo>
                <a:lnTo>
                  <a:pt x="275377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637341">
            <a:off x="16642716" y="-1730598"/>
            <a:ext cx="1920912" cy="5113812"/>
          </a:xfrm>
          <a:custGeom>
            <a:avLst/>
            <a:gdLst/>
            <a:ahLst/>
            <a:cxnLst/>
            <a:rect r="r" b="b" t="t" l="l"/>
            <a:pathLst>
              <a:path h="5113812" w="1920912">
                <a:moveTo>
                  <a:pt x="0" y="0"/>
                </a:moveTo>
                <a:lnTo>
                  <a:pt x="1920912" y="0"/>
                </a:lnTo>
                <a:lnTo>
                  <a:pt x="1920912" y="5113812"/>
                </a:lnTo>
                <a:lnTo>
                  <a:pt x="0" y="51138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44815" t="-55584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300934">
            <a:off x="2334494" y="6300780"/>
            <a:ext cx="1347274" cy="1452586"/>
          </a:xfrm>
          <a:custGeom>
            <a:avLst/>
            <a:gdLst/>
            <a:ahLst/>
            <a:cxnLst/>
            <a:rect r="r" b="b" t="t" l="l"/>
            <a:pathLst>
              <a:path h="1452586" w="1347274">
                <a:moveTo>
                  <a:pt x="1347273" y="0"/>
                </a:moveTo>
                <a:lnTo>
                  <a:pt x="0" y="0"/>
                </a:lnTo>
                <a:lnTo>
                  <a:pt x="0" y="1452587"/>
                </a:lnTo>
                <a:lnTo>
                  <a:pt x="1347273" y="1452587"/>
                </a:lnTo>
                <a:lnTo>
                  <a:pt x="1347273" y="0"/>
                </a:lnTo>
                <a:close/>
              </a:path>
            </a:pathLst>
          </a:custGeom>
          <a:blipFill>
            <a:blip r:embed="rId15">
              <a:alphaModFix amt="9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300934">
            <a:off x="555184" y="7865592"/>
            <a:ext cx="1347274" cy="1452586"/>
          </a:xfrm>
          <a:custGeom>
            <a:avLst/>
            <a:gdLst/>
            <a:ahLst/>
            <a:cxnLst/>
            <a:rect r="r" b="b" t="t" l="l"/>
            <a:pathLst>
              <a:path h="1452586" w="1347274">
                <a:moveTo>
                  <a:pt x="1347274" y="0"/>
                </a:moveTo>
                <a:lnTo>
                  <a:pt x="0" y="0"/>
                </a:lnTo>
                <a:lnTo>
                  <a:pt x="0" y="1452587"/>
                </a:lnTo>
                <a:lnTo>
                  <a:pt x="1347274" y="1452587"/>
                </a:lnTo>
                <a:lnTo>
                  <a:pt x="1347274" y="0"/>
                </a:lnTo>
                <a:close/>
              </a:path>
            </a:pathLst>
          </a:custGeom>
          <a:blipFill>
            <a:blip r:embed="rId15">
              <a:alphaModFix amt="9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300934">
            <a:off x="15746741" y="5518374"/>
            <a:ext cx="1347274" cy="1452586"/>
          </a:xfrm>
          <a:custGeom>
            <a:avLst/>
            <a:gdLst/>
            <a:ahLst/>
            <a:cxnLst/>
            <a:rect r="r" b="b" t="t" l="l"/>
            <a:pathLst>
              <a:path h="1452586" w="1347274">
                <a:moveTo>
                  <a:pt x="1347274" y="0"/>
                </a:moveTo>
                <a:lnTo>
                  <a:pt x="0" y="0"/>
                </a:lnTo>
                <a:lnTo>
                  <a:pt x="0" y="1452587"/>
                </a:lnTo>
                <a:lnTo>
                  <a:pt x="1347274" y="1452587"/>
                </a:lnTo>
                <a:lnTo>
                  <a:pt x="1347274" y="0"/>
                </a:lnTo>
                <a:close/>
              </a:path>
            </a:pathLst>
          </a:custGeom>
          <a:blipFill>
            <a:blip r:embed="rId15">
              <a:alphaModFix amt="9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2919655"/>
            <a:ext cx="4038558" cy="3675864"/>
          </a:xfrm>
          <a:custGeom>
            <a:avLst/>
            <a:gdLst/>
            <a:ahLst/>
            <a:cxnLst/>
            <a:rect r="r" b="b" t="t" l="l"/>
            <a:pathLst>
              <a:path h="3675864" w="4038558">
                <a:moveTo>
                  <a:pt x="0" y="0"/>
                </a:moveTo>
                <a:lnTo>
                  <a:pt x="4038558" y="0"/>
                </a:lnTo>
                <a:lnTo>
                  <a:pt x="4038558" y="3675863"/>
                </a:lnTo>
                <a:lnTo>
                  <a:pt x="0" y="3675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37333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15668402" y="3751590"/>
            <a:ext cx="3333181" cy="3033835"/>
          </a:xfrm>
          <a:custGeom>
            <a:avLst/>
            <a:gdLst/>
            <a:ahLst/>
            <a:cxnLst/>
            <a:rect r="r" b="b" t="t" l="l"/>
            <a:pathLst>
              <a:path h="3033835" w="3333181">
                <a:moveTo>
                  <a:pt x="3333181" y="0"/>
                </a:moveTo>
                <a:lnTo>
                  <a:pt x="0" y="0"/>
                </a:lnTo>
                <a:lnTo>
                  <a:pt x="0" y="3033835"/>
                </a:lnTo>
                <a:lnTo>
                  <a:pt x="3333181" y="3033835"/>
                </a:lnTo>
                <a:lnTo>
                  <a:pt x="333318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37333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17384" y="905570"/>
            <a:ext cx="9195976" cy="1371036"/>
          </a:xfrm>
          <a:custGeom>
            <a:avLst/>
            <a:gdLst/>
            <a:ahLst/>
            <a:cxnLst/>
            <a:rect r="r" b="b" t="t" l="l"/>
            <a:pathLst>
              <a:path h="1371036" w="9195976">
                <a:moveTo>
                  <a:pt x="0" y="0"/>
                </a:moveTo>
                <a:lnTo>
                  <a:pt x="9195977" y="0"/>
                </a:lnTo>
                <a:lnTo>
                  <a:pt x="9195977" y="1371036"/>
                </a:lnTo>
                <a:lnTo>
                  <a:pt x="0" y="1371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848540" y="3268543"/>
            <a:ext cx="2457228" cy="2603999"/>
          </a:xfrm>
          <a:custGeom>
            <a:avLst/>
            <a:gdLst/>
            <a:ahLst/>
            <a:cxnLst/>
            <a:rect r="r" b="b" t="t" l="l"/>
            <a:pathLst>
              <a:path h="2603999" w="2457228">
                <a:moveTo>
                  <a:pt x="0" y="0"/>
                </a:moveTo>
                <a:lnTo>
                  <a:pt x="2457228" y="0"/>
                </a:lnTo>
                <a:lnTo>
                  <a:pt x="2457228" y="2603999"/>
                </a:lnTo>
                <a:lnTo>
                  <a:pt x="0" y="26039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56282" y="3262224"/>
            <a:ext cx="3044398" cy="2220361"/>
          </a:xfrm>
          <a:custGeom>
            <a:avLst/>
            <a:gdLst/>
            <a:ahLst/>
            <a:cxnLst/>
            <a:rect r="r" b="b" t="t" l="l"/>
            <a:pathLst>
              <a:path h="2220361" w="3044398">
                <a:moveTo>
                  <a:pt x="0" y="0"/>
                </a:moveTo>
                <a:lnTo>
                  <a:pt x="3044399" y="0"/>
                </a:lnTo>
                <a:lnTo>
                  <a:pt x="3044399" y="2220360"/>
                </a:lnTo>
                <a:lnTo>
                  <a:pt x="0" y="22203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060" t="0" r="0" b="-38388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697289" y="2729748"/>
            <a:ext cx="3640742" cy="4055676"/>
          </a:xfrm>
          <a:custGeom>
            <a:avLst/>
            <a:gdLst/>
            <a:ahLst/>
            <a:cxnLst/>
            <a:rect r="r" b="b" t="t" l="l"/>
            <a:pathLst>
              <a:path h="4055676" w="3640742">
                <a:moveTo>
                  <a:pt x="0" y="0"/>
                </a:moveTo>
                <a:lnTo>
                  <a:pt x="3640742" y="0"/>
                </a:lnTo>
                <a:lnTo>
                  <a:pt x="3640742" y="4055677"/>
                </a:lnTo>
                <a:lnTo>
                  <a:pt x="0" y="40556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37526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849821" y="2942281"/>
            <a:ext cx="3111195" cy="3128834"/>
            <a:chOff x="0" y="0"/>
            <a:chExt cx="4148260" cy="4171779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13"/>
            <a:srcRect l="0" t="8154" r="0" b="24843"/>
            <a:stretch>
              <a:fillRect/>
            </a:stretch>
          </p:blipFill>
          <p:spPr>
            <a:xfrm flipH="false" flipV="false">
              <a:off x="0" y="0"/>
              <a:ext cx="4148260" cy="4171779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2631861">
            <a:off x="3272196" y="8295156"/>
            <a:ext cx="2594811" cy="1926288"/>
          </a:xfrm>
          <a:custGeom>
            <a:avLst/>
            <a:gdLst/>
            <a:ahLst/>
            <a:cxnLst/>
            <a:rect r="r" b="b" t="t" l="l"/>
            <a:pathLst>
              <a:path h="1926288" w="2594811">
                <a:moveTo>
                  <a:pt x="0" y="0"/>
                </a:moveTo>
                <a:lnTo>
                  <a:pt x="2594812" y="0"/>
                </a:lnTo>
                <a:lnTo>
                  <a:pt x="2594812" y="1926288"/>
                </a:lnTo>
                <a:lnTo>
                  <a:pt x="0" y="19262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-6146765">
            <a:off x="433845" y="8071084"/>
            <a:ext cx="3270444" cy="4614382"/>
          </a:xfrm>
          <a:custGeom>
            <a:avLst/>
            <a:gdLst/>
            <a:ahLst/>
            <a:cxnLst/>
            <a:rect r="r" b="b" t="t" l="l"/>
            <a:pathLst>
              <a:path h="4614382" w="3270444">
                <a:moveTo>
                  <a:pt x="0" y="4614383"/>
                </a:moveTo>
                <a:lnTo>
                  <a:pt x="3270444" y="4614383"/>
                </a:lnTo>
                <a:lnTo>
                  <a:pt x="3270444" y="0"/>
                </a:lnTo>
                <a:lnTo>
                  <a:pt x="0" y="0"/>
                </a:lnTo>
                <a:lnTo>
                  <a:pt x="0" y="4614383"/>
                </a:lnTo>
                <a:close/>
              </a:path>
            </a:pathLst>
          </a:custGeom>
          <a:blipFill>
            <a:blip r:embed="rId16">
              <a:alphaModFix amt="90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5367" y="702404"/>
            <a:ext cx="1783799" cy="1574203"/>
          </a:xfrm>
          <a:custGeom>
            <a:avLst/>
            <a:gdLst/>
            <a:ahLst/>
            <a:cxnLst/>
            <a:rect r="r" b="b" t="t" l="l"/>
            <a:pathLst>
              <a:path h="1574203" w="1783799">
                <a:moveTo>
                  <a:pt x="0" y="0"/>
                </a:moveTo>
                <a:lnTo>
                  <a:pt x="1783799" y="0"/>
                </a:lnTo>
                <a:lnTo>
                  <a:pt x="1783799" y="1574202"/>
                </a:lnTo>
                <a:lnTo>
                  <a:pt x="0" y="157420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668402" y="8060352"/>
            <a:ext cx="2253469" cy="1988687"/>
          </a:xfrm>
          <a:custGeom>
            <a:avLst/>
            <a:gdLst/>
            <a:ahLst/>
            <a:cxnLst/>
            <a:rect r="r" b="b" t="t" l="l"/>
            <a:pathLst>
              <a:path h="1988687" w="2253469">
                <a:moveTo>
                  <a:pt x="0" y="0"/>
                </a:moveTo>
                <a:lnTo>
                  <a:pt x="2253470" y="0"/>
                </a:lnTo>
                <a:lnTo>
                  <a:pt x="2253470" y="1988687"/>
                </a:lnTo>
                <a:lnTo>
                  <a:pt x="0" y="198868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792286" y="6683504"/>
            <a:ext cx="4992658" cy="866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23"/>
              </a:lnSpc>
              <a:spcBef>
                <a:spcPct val="0"/>
              </a:spcBef>
            </a:pPr>
            <a:r>
              <a:rPr lang="en-US" sz="4516" spc="-108">
                <a:solidFill>
                  <a:srgbClr val="A0ACFF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Bryan jo...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74680" y="805706"/>
            <a:ext cx="8481386" cy="137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7"/>
              </a:lnSpc>
            </a:pPr>
            <a:r>
              <a:rPr lang="en-US" sz="7226" spc="-173">
                <a:solidFill>
                  <a:srgbClr val="A0ACFF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Anfitrion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09090" y="7436979"/>
            <a:ext cx="4992658" cy="563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53"/>
              </a:lnSpc>
              <a:spcBef>
                <a:spcPct val="0"/>
              </a:spcBef>
            </a:pPr>
            <a:r>
              <a:rPr lang="en-US" sz="3805">
                <a:solidFill>
                  <a:srgbClr val="19503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Organizador?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054144">
            <a:off x="-825148" y="-119010"/>
            <a:ext cx="3707697" cy="2530503"/>
          </a:xfrm>
          <a:custGeom>
            <a:avLst/>
            <a:gdLst/>
            <a:ahLst/>
            <a:cxnLst/>
            <a:rect r="r" b="b" t="t" l="l"/>
            <a:pathLst>
              <a:path h="2530503" w="3707697">
                <a:moveTo>
                  <a:pt x="0" y="0"/>
                </a:moveTo>
                <a:lnTo>
                  <a:pt x="3707696" y="0"/>
                </a:lnTo>
                <a:lnTo>
                  <a:pt x="3707696" y="2530503"/>
                </a:lnTo>
                <a:lnTo>
                  <a:pt x="0" y="2530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63306" y="1391870"/>
            <a:ext cx="10961388" cy="1634243"/>
          </a:xfrm>
          <a:custGeom>
            <a:avLst/>
            <a:gdLst/>
            <a:ahLst/>
            <a:cxnLst/>
            <a:rect r="r" b="b" t="t" l="l"/>
            <a:pathLst>
              <a:path h="1634243" w="10961388">
                <a:moveTo>
                  <a:pt x="0" y="0"/>
                </a:moveTo>
                <a:lnTo>
                  <a:pt x="10961388" y="0"/>
                </a:lnTo>
                <a:lnTo>
                  <a:pt x="10961388" y="1634243"/>
                </a:lnTo>
                <a:lnTo>
                  <a:pt x="0" y="1634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3292724" y="3245955"/>
            <a:ext cx="3966576" cy="4949485"/>
            <a:chOff x="0" y="0"/>
            <a:chExt cx="5288769" cy="6599314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1268883" y="1424215"/>
              <a:ext cx="4019886" cy="5175098"/>
            </a:xfrm>
            <a:custGeom>
              <a:avLst/>
              <a:gdLst/>
              <a:ahLst/>
              <a:cxnLst/>
              <a:rect r="r" b="b" t="t" l="l"/>
              <a:pathLst>
                <a:path h="5175098" w="4019886">
                  <a:moveTo>
                    <a:pt x="4019886" y="0"/>
                  </a:moveTo>
                  <a:lnTo>
                    <a:pt x="0" y="0"/>
                  </a:lnTo>
                  <a:lnTo>
                    <a:pt x="0" y="5175099"/>
                  </a:lnTo>
                  <a:lnTo>
                    <a:pt x="4019886" y="5175099"/>
                  </a:lnTo>
                  <a:lnTo>
                    <a:pt x="4019886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1762739">
              <a:off x="3408610" y="352205"/>
              <a:ext cx="1722613" cy="1093859"/>
            </a:xfrm>
            <a:custGeom>
              <a:avLst/>
              <a:gdLst/>
              <a:ahLst/>
              <a:cxnLst/>
              <a:rect r="r" b="b" t="t" l="l"/>
              <a:pathLst>
                <a:path h="1093859" w="1722613">
                  <a:moveTo>
                    <a:pt x="0" y="0"/>
                  </a:moveTo>
                  <a:lnTo>
                    <a:pt x="1722613" y="0"/>
                  </a:lnTo>
                  <a:lnTo>
                    <a:pt x="1722613" y="1093859"/>
                  </a:lnTo>
                  <a:lnTo>
                    <a:pt x="0" y="1093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5272947">
              <a:off x="-282925" y="2090932"/>
              <a:ext cx="1722613" cy="1093859"/>
            </a:xfrm>
            <a:custGeom>
              <a:avLst/>
              <a:gdLst/>
              <a:ahLst/>
              <a:cxnLst/>
              <a:rect r="r" b="b" t="t" l="l"/>
              <a:pathLst>
                <a:path h="1093859" w="1722613">
                  <a:moveTo>
                    <a:pt x="0" y="0"/>
                  </a:moveTo>
                  <a:lnTo>
                    <a:pt x="1722613" y="0"/>
                  </a:lnTo>
                  <a:lnTo>
                    <a:pt x="1722613" y="1093859"/>
                  </a:lnTo>
                  <a:lnTo>
                    <a:pt x="0" y="1093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548391" y="3041587"/>
            <a:ext cx="13677485" cy="4988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6"/>
              </a:lnSpc>
            </a:pPr>
            <a:r>
              <a:rPr lang="en-US" sz="4633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PRESENTACIÓN DEL LENGUAJE</a:t>
            </a:r>
          </a:p>
          <a:p>
            <a:pPr algn="l">
              <a:lnSpc>
                <a:spcPts val="6486"/>
              </a:lnSpc>
            </a:pPr>
            <a:r>
              <a:rPr lang="en-US" sz="4633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LÓGICA Y FUNDAMENTOS BÁSICOS</a:t>
            </a:r>
          </a:p>
          <a:p>
            <a:pPr algn="l">
              <a:lnSpc>
                <a:spcPts val="6486"/>
              </a:lnSpc>
            </a:pPr>
            <a:r>
              <a:rPr lang="en-US" sz="4633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INSTALACIÓN Y CONFIGURACIÓN</a:t>
            </a:r>
          </a:p>
          <a:p>
            <a:pPr algn="l">
              <a:lnSpc>
                <a:spcPts val="6486"/>
              </a:lnSpc>
            </a:pPr>
            <a:r>
              <a:rPr lang="en-US" sz="4633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ESTRUCTURA BÁSICA DE UN PROGRAMA</a:t>
            </a:r>
          </a:p>
          <a:p>
            <a:pPr algn="l">
              <a:lnSpc>
                <a:spcPts val="6486"/>
              </a:lnSpc>
            </a:pPr>
            <a:r>
              <a:rPr lang="en-US" sz="4633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RESPETO POR LA SINTAXIS Y ORDEN</a:t>
            </a:r>
          </a:p>
          <a:p>
            <a:pPr algn="l">
              <a:lnSpc>
                <a:spcPts val="6486"/>
              </a:lnSpc>
            </a:pPr>
            <a:r>
              <a:rPr lang="en-US" sz="4633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PRIMEROS PASOS CON UN IDE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791677" y="3947087"/>
            <a:ext cx="612406" cy="655295"/>
          </a:xfrm>
          <a:custGeom>
            <a:avLst/>
            <a:gdLst/>
            <a:ahLst/>
            <a:cxnLst/>
            <a:rect r="r" b="b" t="t" l="l"/>
            <a:pathLst>
              <a:path h="655295" w="612406">
                <a:moveTo>
                  <a:pt x="0" y="0"/>
                </a:moveTo>
                <a:lnTo>
                  <a:pt x="612406" y="0"/>
                </a:lnTo>
                <a:lnTo>
                  <a:pt x="612406" y="655295"/>
                </a:lnTo>
                <a:lnTo>
                  <a:pt x="0" y="6552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100636" b="-2258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1677" y="4815852"/>
            <a:ext cx="612406" cy="655295"/>
          </a:xfrm>
          <a:custGeom>
            <a:avLst/>
            <a:gdLst/>
            <a:ahLst/>
            <a:cxnLst/>
            <a:rect r="r" b="b" t="t" l="l"/>
            <a:pathLst>
              <a:path h="655295" w="612406">
                <a:moveTo>
                  <a:pt x="0" y="0"/>
                </a:moveTo>
                <a:lnTo>
                  <a:pt x="612406" y="0"/>
                </a:lnTo>
                <a:lnTo>
                  <a:pt x="612406" y="655296"/>
                </a:lnTo>
                <a:lnTo>
                  <a:pt x="0" y="6552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100636" b="-2258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91677" y="5720698"/>
            <a:ext cx="612406" cy="655295"/>
          </a:xfrm>
          <a:custGeom>
            <a:avLst/>
            <a:gdLst/>
            <a:ahLst/>
            <a:cxnLst/>
            <a:rect r="r" b="b" t="t" l="l"/>
            <a:pathLst>
              <a:path h="655295" w="612406">
                <a:moveTo>
                  <a:pt x="0" y="0"/>
                </a:moveTo>
                <a:lnTo>
                  <a:pt x="612406" y="0"/>
                </a:lnTo>
                <a:lnTo>
                  <a:pt x="612406" y="655295"/>
                </a:lnTo>
                <a:lnTo>
                  <a:pt x="0" y="6552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100636" b="-2258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91677" y="6547443"/>
            <a:ext cx="612406" cy="655295"/>
          </a:xfrm>
          <a:custGeom>
            <a:avLst/>
            <a:gdLst/>
            <a:ahLst/>
            <a:cxnLst/>
            <a:rect r="r" b="b" t="t" l="l"/>
            <a:pathLst>
              <a:path h="655295" w="612406">
                <a:moveTo>
                  <a:pt x="0" y="0"/>
                </a:moveTo>
                <a:lnTo>
                  <a:pt x="612406" y="0"/>
                </a:lnTo>
                <a:lnTo>
                  <a:pt x="612406" y="655295"/>
                </a:lnTo>
                <a:lnTo>
                  <a:pt x="0" y="6552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100636" b="-2258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694000" y="572633"/>
            <a:ext cx="3716104" cy="912135"/>
          </a:xfrm>
          <a:custGeom>
            <a:avLst/>
            <a:gdLst/>
            <a:ahLst/>
            <a:cxnLst/>
            <a:rect r="r" b="b" t="t" l="l"/>
            <a:pathLst>
              <a:path h="912135" w="3716104">
                <a:moveTo>
                  <a:pt x="0" y="0"/>
                </a:moveTo>
                <a:lnTo>
                  <a:pt x="3716104" y="0"/>
                </a:lnTo>
                <a:lnTo>
                  <a:pt x="3716104" y="912134"/>
                </a:lnTo>
                <a:lnTo>
                  <a:pt x="0" y="9121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511603" y="8766638"/>
            <a:ext cx="7315200" cy="2713274"/>
          </a:xfrm>
          <a:custGeom>
            <a:avLst/>
            <a:gdLst/>
            <a:ahLst/>
            <a:cxnLst/>
            <a:rect r="r" b="b" t="t" l="l"/>
            <a:pathLst>
              <a:path h="2713274" w="7315200">
                <a:moveTo>
                  <a:pt x="0" y="0"/>
                </a:moveTo>
                <a:lnTo>
                  <a:pt x="7315200" y="0"/>
                </a:lnTo>
                <a:lnTo>
                  <a:pt x="7315200" y="2713274"/>
                </a:lnTo>
                <a:lnTo>
                  <a:pt x="0" y="27132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92056" y="9065904"/>
            <a:ext cx="7315200" cy="2287663"/>
          </a:xfrm>
          <a:custGeom>
            <a:avLst/>
            <a:gdLst/>
            <a:ahLst/>
            <a:cxnLst/>
            <a:rect r="r" b="b" t="t" l="l"/>
            <a:pathLst>
              <a:path h="2287663" w="7315200">
                <a:moveTo>
                  <a:pt x="0" y="0"/>
                </a:moveTo>
                <a:lnTo>
                  <a:pt x="7315200" y="0"/>
                </a:lnTo>
                <a:lnTo>
                  <a:pt x="7315200" y="2287662"/>
                </a:lnTo>
                <a:lnTo>
                  <a:pt x="0" y="228766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124502" y="1277204"/>
            <a:ext cx="10038997" cy="153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 spc="-192">
                <a:solidFill>
                  <a:srgbClr val="A0ACFF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 Actividades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791677" y="3222562"/>
            <a:ext cx="612406" cy="655295"/>
          </a:xfrm>
          <a:custGeom>
            <a:avLst/>
            <a:gdLst/>
            <a:ahLst/>
            <a:cxnLst/>
            <a:rect r="r" b="b" t="t" l="l"/>
            <a:pathLst>
              <a:path h="655295" w="612406">
                <a:moveTo>
                  <a:pt x="0" y="0"/>
                </a:moveTo>
                <a:lnTo>
                  <a:pt x="612406" y="0"/>
                </a:lnTo>
                <a:lnTo>
                  <a:pt x="612406" y="655296"/>
                </a:lnTo>
                <a:lnTo>
                  <a:pt x="0" y="6552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100636" b="-22581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91677" y="7269413"/>
            <a:ext cx="612406" cy="655295"/>
          </a:xfrm>
          <a:custGeom>
            <a:avLst/>
            <a:gdLst/>
            <a:ahLst/>
            <a:cxnLst/>
            <a:rect r="r" b="b" t="t" l="l"/>
            <a:pathLst>
              <a:path h="655295" w="612406">
                <a:moveTo>
                  <a:pt x="0" y="0"/>
                </a:moveTo>
                <a:lnTo>
                  <a:pt x="612406" y="0"/>
                </a:lnTo>
                <a:lnTo>
                  <a:pt x="612406" y="655295"/>
                </a:lnTo>
                <a:lnTo>
                  <a:pt x="0" y="6552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100636" b="-22581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60796" y="7483815"/>
            <a:ext cx="6563581" cy="3985884"/>
          </a:xfrm>
          <a:custGeom>
            <a:avLst/>
            <a:gdLst/>
            <a:ahLst/>
            <a:cxnLst/>
            <a:rect r="r" b="b" t="t" l="l"/>
            <a:pathLst>
              <a:path h="3985884" w="6563581">
                <a:moveTo>
                  <a:pt x="0" y="0"/>
                </a:moveTo>
                <a:lnTo>
                  <a:pt x="6563581" y="0"/>
                </a:lnTo>
                <a:lnTo>
                  <a:pt x="6563581" y="3985883"/>
                </a:lnTo>
                <a:lnTo>
                  <a:pt x="0" y="39858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300934">
            <a:off x="15074929" y="632590"/>
            <a:ext cx="1041940" cy="1123385"/>
          </a:xfrm>
          <a:custGeom>
            <a:avLst/>
            <a:gdLst/>
            <a:ahLst/>
            <a:cxnLst/>
            <a:rect r="r" b="b" t="t" l="l"/>
            <a:pathLst>
              <a:path h="1123385" w="1041940">
                <a:moveTo>
                  <a:pt x="1041940" y="0"/>
                </a:moveTo>
                <a:lnTo>
                  <a:pt x="0" y="0"/>
                </a:lnTo>
                <a:lnTo>
                  <a:pt x="0" y="1123385"/>
                </a:lnTo>
                <a:lnTo>
                  <a:pt x="1041940" y="1123385"/>
                </a:lnTo>
                <a:lnTo>
                  <a:pt x="104194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300934">
            <a:off x="355063" y="302407"/>
            <a:ext cx="1347274" cy="1452586"/>
          </a:xfrm>
          <a:custGeom>
            <a:avLst/>
            <a:gdLst/>
            <a:ahLst/>
            <a:cxnLst/>
            <a:rect r="r" b="b" t="t" l="l"/>
            <a:pathLst>
              <a:path h="1452586" w="1347274">
                <a:moveTo>
                  <a:pt x="1347274" y="0"/>
                </a:moveTo>
                <a:lnTo>
                  <a:pt x="0" y="0"/>
                </a:lnTo>
                <a:lnTo>
                  <a:pt x="0" y="1452586"/>
                </a:lnTo>
                <a:lnTo>
                  <a:pt x="1347274" y="1452586"/>
                </a:lnTo>
                <a:lnTo>
                  <a:pt x="1347274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93518" y="4502724"/>
            <a:ext cx="10179956" cy="1517739"/>
          </a:xfrm>
          <a:custGeom>
            <a:avLst/>
            <a:gdLst/>
            <a:ahLst/>
            <a:cxnLst/>
            <a:rect r="r" b="b" t="t" l="l"/>
            <a:pathLst>
              <a:path h="1517739" w="10179956">
                <a:moveTo>
                  <a:pt x="0" y="0"/>
                </a:moveTo>
                <a:lnTo>
                  <a:pt x="10179955" y="0"/>
                </a:lnTo>
                <a:lnTo>
                  <a:pt x="10179955" y="1517739"/>
                </a:lnTo>
                <a:lnTo>
                  <a:pt x="0" y="15177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300934">
            <a:off x="16484421" y="917957"/>
            <a:ext cx="1041940" cy="1123385"/>
          </a:xfrm>
          <a:custGeom>
            <a:avLst/>
            <a:gdLst/>
            <a:ahLst/>
            <a:cxnLst/>
            <a:rect r="r" b="b" t="t" l="l"/>
            <a:pathLst>
              <a:path h="1123385" w="1041940">
                <a:moveTo>
                  <a:pt x="1041940" y="0"/>
                </a:moveTo>
                <a:lnTo>
                  <a:pt x="0" y="0"/>
                </a:lnTo>
                <a:lnTo>
                  <a:pt x="0" y="1123385"/>
                </a:lnTo>
                <a:lnTo>
                  <a:pt x="1041940" y="1123385"/>
                </a:lnTo>
                <a:lnTo>
                  <a:pt x="104194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3193" y="8350044"/>
            <a:ext cx="1545648" cy="1364035"/>
          </a:xfrm>
          <a:custGeom>
            <a:avLst/>
            <a:gdLst/>
            <a:ahLst/>
            <a:cxnLst/>
            <a:rect r="r" b="b" t="t" l="l"/>
            <a:pathLst>
              <a:path h="1364035" w="1545648">
                <a:moveTo>
                  <a:pt x="0" y="0"/>
                </a:moveTo>
                <a:lnTo>
                  <a:pt x="1545648" y="0"/>
                </a:lnTo>
                <a:lnTo>
                  <a:pt x="1545648" y="1364034"/>
                </a:lnTo>
                <a:lnTo>
                  <a:pt x="0" y="13640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9111" y="1811106"/>
            <a:ext cx="5752917" cy="6408575"/>
          </a:xfrm>
          <a:custGeom>
            <a:avLst/>
            <a:gdLst/>
            <a:ahLst/>
            <a:cxnLst/>
            <a:rect r="r" b="b" t="t" l="l"/>
            <a:pathLst>
              <a:path h="6408575" w="5752917">
                <a:moveTo>
                  <a:pt x="0" y="0"/>
                </a:moveTo>
                <a:lnTo>
                  <a:pt x="5752917" y="0"/>
                </a:lnTo>
                <a:lnTo>
                  <a:pt x="5752917" y="6408575"/>
                </a:lnTo>
                <a:lnTo>
                  <a:pt x="0" y="64085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37526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2652" y="2206985"/>
            <a:ext cx="4841096" cy="4883980"/>
            <a:chOff x="0" y="0"/>
            <a:chExt cx="6454795" cy="6511973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13"/>
            <a:srcRect l="3661" t="0" r="3661" b="0"/>
            <a:stretch>
              <a:fillRect/>
            </a:stretch>
          </p:blipFill>
          <p:spPr>
            <a:xfrm flipH="false" flipV="false">
              <a:off x="0" y="0"/>
              <a:ext cx="6454795" cy="6511973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8032341" y="4306075"/>
            <a:ext cx="8539673" cy="171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40606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 Presentación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85102" y="1028700"/>
            <a:ext cx="8917797" cy="2188338"/>
          </a:xfrm>
          <a:custGeom>
            <a:avLst/>
            <a:gdLst/>
            <a:ahLst/>
            <a:cxnLst/>
            <a:rect r="r" b="b" t="t" l="l"/>
            <a:pathLst>
              <a:path h="2188338" w="8917797">
                <a:moveTo>
                  <a:pt x="0" y="0"/>
                </a:moveTo>
                <a:lnTo>
                  <a:pt x="8917796" y="0"/>
                </a:lnTo>
                <a:lnTo>
                  <a:pt x="8917796" y="2188338"/>
                </a:lnTo>
                <a:lnTo>
                  <a:pt x="0" y="2188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6824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20988" y="3685122"/>
            <a:ext cx="11246025" cy="345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9"/>
              </a:lnSpc>
            </a:pPr>
            <a:r>
              <a:rPr lang="en-US" sz="13477" spc="-808">
                <a:solidFill>
                  <a:srgbClr val="40E8FF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PRESENTACIÓN DEL LENGUAJE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685102" y="7027074"/>
            <a:ext cx="8917797" cy="2263415"/>
          </a:xfrm>
          <a:custGeom>
            <a:avLst/>
            <a:gdLst/>
            <a:ahLst/>
            <a:cxnLst/>
            <a:rect r="r" b="b" t="t" l="l"/>
            <a:pathLst>
              <a:path h="2263415" w="8917797">
                <a:moveTo>
                  <a:pt x="0" y="0"/>
                </a:moveTo>
                <a:lnTo>
                  <a:pt x="8917796" y="0"/>
                </a:lnTo>
                <a:lnTo>
                  <a:pt x="8917796" y="2263415"/>
                </a:lnTo>
                <a:lnTo>
                  <a:pt x="0" y="2263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5603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52360" y="-152577"/>
            <a:ext cx="5686281" cy="4114800"/>
          </a:xfrm>
          <a:custGeom>
            <a:avLst/>
            <a:gdLst/>
            <a:ahLst/>
            <a:cxnLst/>
            <a:rect r="r" b="b" t="t" l="l"/>
            <a:pathLst>
              <a:path h="4114800" w="5686281">
                <a:moveTo>
                  <a:pt x="0" y="0"/>
                </a:moveTo>
                <a:lnTo>
                  <a:pt x="5686282" y="0"/>
                </a:lnTo>
                <a:lnTo>
                  <a:pt x="56862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60796" y="7483815"/>
            <a:ext cx="6563581" cy="3985884"/>
          </a:xfrm>
          <a:custGeom>
            <a:avLst/>
            <a:gdLst/>
            <a:ahLst/>
            <a:cxnLst/>
            <a:rect r="r" b="b" t="t" l="l"/>
            <a:pathLst>
              <a:path h="3985884" w="6563581">
                <a:moveTo>
                  <a:pt x="0" y="0"/>
                </a:moveTo>
                <a:lnTo>
                  <a:pt x="6563581" y="0"/>
                </a:lnTo>
                <a:lnTo>
                  <a:pt x="6563581" y="3985883"/>
                </a:lnTo>
                <a:lnTo>
                  <a:pt x="0" y="39858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300934">
            <a:off x="14634395" y="302407"/>
            <a:ext cx="1347274" cy="1452586"/>
          </a:xfrm>
          <a:custGeom>
            <a:avLst/>
            <a:gdLst/>
            <a:ahLst/>
            <a:cxnLst/>
            <a:rect r="r" b="b" t="t" l="l"/>
            <a:pathLst>
              <a:path h="1452586" w="1347274">
                <a:moveTo>
                  <a:pt x="1347273" y="0"/>
                </a:moveTo>
                <a:lnTo>
                  <a:pt x="0" y="0"/>
                </a:lnTo>
                <a:lnTo>
                  <a:pt x="0" y="1452586"/>
                </a:lnTo>
                <a:lnTo>
                  <a:pt x="1347273" y="1452586"/>
                </a:lnTo>
                <a:lnTo>
                  <a:pt x="1347273" y="0"/>
                </a:lnTo>
                <a:close/>
              </a:path>
            </a:pathLst>
          </a:custGeom>
          <a:blipFill>
            <a:blip r:embed="rId9">
              <a:alphaModFix amt="9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300934">
            <a:off x="14634395" y="2490745"/>
            <a:ext cx="1347274" cy="1452586"/>
          </a:xfrm>
          <a:custGeom>
            <a:avLst/>
            <a:gdLst/>
            <a:ahLst/>
            <a:cxnLst/>
            <a:rect r="r" b="b" t="t" l="l"/>
            <a:pathLst>
              <a:path h="1452586" w="1347274">
                <a:moveTo>
                  <a:pt x="1347273" y="0"/>
                </a:moveTo>
                <a:lnTo>
                  <a:pt x="0" y="0"/>
                </a:lnTo>
                <a:lnTo>
                  <a:pt x="0" y="1452587"/>
                </a:lnTo>
                <a:lnTo>
                  <a:pt x="1347273" y="1452587"/>
                </a:lnTo>
                <a:lnTo>
                  <a:pt x="1347273" y="0"/>
                </a:lnTo>
                <a:close/>
              </a:path>
            </a:pathLst>
          </a:custGeom>
          <a:blipFill>
            <a:blip r:embed="rId9">
              <a:alphaModFix amt="9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300934">
            <a:off x="16366687" y="1084813"/>
            <a:ext cx="1347274" cy="1452586"/>
          </a:xfrm>
          <a:custGeom>
            <a:avLst/>
            <a:gdLst/>
            <a:ahLst/>
            <a:cxnLst/>
            <a:rect r="r" b="b" t="t" l="l"/>
            <a:pathLst>
              <a:path h="1452586" w="1347274">
                <a:moveTo>
                  <a:pt x="1347273" y="0"/>
                </a:moveTo>
                <a:lnTo>
                  <a:pt x="0" y="0"/>
                </a:lnTo>
                <a:lnTo>
                  <a:pt x="0" y="1452586"/>
                </a:lnTo>
                <a:lnTo>
                  <a:pt x="1347273" y="1452586"/>
                </a:lnTo>
                <a:lnTo>
                  <a:pt x="1347273" y="0"/>
                </a:lnTo>
                <a:close/>
              </a:path>
            </a:pathLst>
          </a:custGeom>
          <a:blipFill>
            <a:blip r:embed="rId9">
              <a:alphaModFix amt="9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3193" y="8350044"/>
            <a:ext cx="1545648" cy="1364035"/>
          </a:xfrm>
          <a:custGeom>
            <a:avLst/>
            <a:gdLst/>
            <a:ahLst/>
            <a:cxnLst/>
            <a:rect r="r" b="b" t="t" l="l"/>
            <a:pathLst>
              <a:path h="1364035" w="1545648">
                <a:moveTo>
                  <a:pt x="0" y="0"/>
                </a:moveTo>
                <a:lnTo>
                  <a:pt x="1545648" y="0"/>
                </a:lnTo>
                <a:lnTo>
                  <a:pt x="1545648" y="1364034"/>
                </a:lnTo>
                <a:lnTo>
                  <a:pt x="0" y="1364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22802" y="2398470"/>
            <a:ext cx="9820467" cy="1464142"/>
          </a:xfrm>
          <a:custGeom>
            <a:avLst/>
            <a:gdLst/>
            <a:ahLst/>
            <a:cxnLst/>
            <a:rect r="r" b="b" t="t" l="l"/>
            <a:pathLst>
              <a:path h="1464142" w="9820467">
                <a:moveTo>
                  <a:pt x="0" y="0"/>
                </a:moveTo>
                <a:lnTo>
                  <a:pt x="9820467" y="0"/>
                </a:lnTo>
                <a:lnTo>
                  <a:pt x="9820467" y="1464143"/>
                </a:lnTo>
                <a:lnTo>
                  <a:pt x="0" y="1464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0518415">
            <a:off x="14803532" y="470585"/>
            <a:ext cx="2043810" cy="2627296"/>
          </a:xfrm>
          <a:custGeom>
            <a:avLst/>
            <a:gdLst/>
            <a:ahLst/>
            <a:cxnLst/>
            <a:rect r="r" b="b" t="t" l="l"/>
            <a:pathLst>
              <a:path h="2627296" w="2043810">
                <a:moveTo>
                  <a:pt x="0" y="0"/>
                </a:moveTo>
                <a:lnTo>
                  <a:pt x="2043810" y="0"/>
                </a:lnTo>
                <a:lnTo>
                  <a:pt x="2043810" y="2627296"/>
                </a:lnTo>
                <a:lnTo>
                  <a:pt x="0" y="2627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83374" y="0"/>
            <a:ext cx="3716104" cy="912135"/>
          </a:xfrm>
          <a:custGeom>
            <a:avLst/>
            <a:gdLst/>
            <a:ahLst/>
            <a:cxnLst/>
            <a:rect r="r" b="b" t="t" l="l"/>
            <a:pathLst>
              <a:path h="912135" w="3716104">
                <a:moveTo>
                  <a:pt x="0" y="0"/>
                </a:moveTo>
                <a:lnTo>
                  <a:pt x="3716104" y="0"/>
                </a:lnTo>
                <a:lnTo>
                  <a:pt x="3716104" y="912135"/>
                </a:lnTo>
                <a:lnTo>
                  <a:pt x="0" y="912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054144">
            <a:off x="-827640" y="-873873"/>
            <a:ext cx="3707697" cy="2530503"/>
          </a:xfrm>
          <a:custGeom>
            <a:avLst/>
            <a:gdLst/>
            <a:ahLst/>
            <a:cxnLst/>
            <a:rect r="r" b="b" t="t" l="l"/>
            <a:pathLst>
              <a:path h="2530503" w="3707697">
                <a:moveTo>
                  <a:pt x="0" y="0"/>
                </a:moveTo>
                <a:lnTo>
                  <a:pt x="3707697" y="0"/>
                </a:lnTo>
                <a:lnTo>
                  <a:pt x="3707697" y="2530503"/>
                </a:lnTo>
                <a:lnTo>
                  <a:pt x="0" y="25305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99478" y="8046721"/>
            <a:ext cx="2670437" cy="1862630"/>
          </a:xfrm>
          <a:custGeom>
            <a:avLst/>
            <a:gdLst/>
            <a:ahLst/>
            <a:cxnLst/>
            <a:rect r="r" b="b" t="t" l="l"/>
            <a:pathLst>
              <a:path h="1862630" w="2670437">
                <a:moveTo>
                  <a:pt x="0" y="0"/>
                </a:moveTo>
                <a:lnTo>
                  <a:pt x="2670437" y="0"/>
                </a:lnTo>
                <a:lnTo>
                  <a:pt x="2670437" y="1862630"/>
                </a:lnTo>
                <a:lnTo>
                  <a:pt x="0" y="18626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208961" y="8134425"/>
            <a:ext cx="5035263" cy="2152575"/>
          </a:xfrm>
          <a:custGeom>
            <a:avLst/>
            <a:gdLst/>
            <a:ahLst/>
            <a:cxnLst/>
            <a:rect r="r" b="b" t="t" l="l"/>
            <a:pathLst>
              <a:path h="2152575" w="5035263">
                <a:moveTo>
                  <a:pt x="0" y="0"/>
                </a:moveTo>
                <a:lnTo>
                  <a:pt x="5035263" y="0"/>
                </a:lnTo>
                <a:lnTo>
                  <a:pt x="5035263" y="2152575"/>
                </a:lnTo>
                <a:lnTo>
                  <a:pt x="0" y="21525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687732" y="4319605"/>
            <a:ext cx="6687029" cy="4282045"/>
          </a:xfrm>
          <a:custGeom>
            <a:avLst/>
            <a:gdLst/>
            <a:ahLst/>
            <a:cxnLst/>
            <a:rect r="r" b="b" t="t" l="l"/>
            <a:pathLst>
              <a:path h="4282045" w="6687029">
                <a:moveTo>
                  <a:pt x="0" y="0"/>
                </a:moveTo>
                <a:lnTo>
                  <a:pt x="6687029" y="0"/>
                </a:lnTo>
                <a:lnTo>
                  <a:pt x="6687029" y="4282045"/>
                </a:lnTo>
                <a:lnTo>
                  <a:pt x="0" y="428204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66632" y="2361520"/>
            <a:ext cx="8890045" cy="1271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7"/>
              </a:lnSpc>
            </a:pPr>
            <a:r>
              <a:rPr lang="en-US" sz="6648" spc="-159">
                <a:solidFill>
                  <a:srgbClr val="14A638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C++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824620" y="4288180"/>
            <a:ext cx="12533039" cy="2730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7"/>
              </a:lnSpc>
            </a:pPr>
            <a:r>
              <a:rPr lang="en-US" sz="5005">
                <a:solidFill>
                  <a:srgbClr val="19503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¿Qué es C++?</a:t>
            </a:r>
          </a:p>
          <a:p>
            <a:pPr algn="ctr">
              <a:lnSpc>
                <a:spcPts val="7007"/>
              </a:lnSpc>
            </a:pPr>
            <a:r>
              <a:rPr lang="en-US" sz="5005">
                <a:solidFill>
                  <a:srgbClr val="19503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Aplicaciones </a:t>
            </a:r>
          </a:p>
          <a:p>
            <a:pPr algn="ctr">
              <a:lnSpc>
                <a:spcPts val="7007"/>
              </a:lnSpc>
            </a:pPr>
            <a:r>
              <a:rPr lang="en-US" sz="5005">
                <a:solidFill>
                  <a:srgbClr val="19503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Historia breve.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648972" y="4488205"/>
            <a:ext cx="612406" cy="655295"/>
          </a:xfrm>
          <a:custGeom>
            <a:avLst/>
            <a:gdLst/>
            <a:ahLst/>
            <a:cxnLst/>
            <a:rect r="r" b="b" t="t" l="l"/>
            <a:pathLst>
              <a:path h="655295" w="612406">
                <a:moveTo>
                  <a:pt x="0" y="0"/>
                </a:moveTo>
                <a:lnTo>
                  <a:pt x="612406" y="0"/>
                </a:lnTo>
                <a:lnTo>
                  <a:pt x="612406" y="655295"/>
                </a:lnTo>
                <a:lnTo>
                  <a:pt x="0" y="65529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-100636" b="-2258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48972" y="5374665"/>
            <a:ext cx="612406" cy="655295"/>
          </a:xfrm>
          <a:custGeom>
            <a:avLst/>
            <a:gdLst/>
            <a:ahLst/>
            <a:cxnLst/>
            <a:rect r="r" b="b" t="t" l="l"/>
            <a:pathLst>
              <a:path h="655295" w="612406">
                <a:moveTo>
                  <a:pt x="0" y="0"/>
                </a:moveTo>
                <a:lnTo>
                  <a:pt x="612406" y="0"/>
                </a:lnTo>
                <a:lnTo>
                  <a:pt x="612406" y="655295"/>
                </a:lnTo>
                <a:lnTo>
                  <a:pt x="0" y="65529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-100636" b="-2258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48972" y="6460628"/>
            <a:ext cx="612406" cy="655295"/>
          </a:xfrm>
          <a:custGeom>
            <a:avLst/>
            <a:gdLst/>
            <a:ahLst/>
            <a:cxnLst/>
            <a:rect r="r" b="b" t="t" l="l"/>
            <a:pathLst>
              <a:path h="655295" w="612406">
                <a:moveTo>
                  <a:pt x="0" y="0"/>
                </a:moveTo>
                <a:lnTo>
                  <a:pt x="612406" y="0"/>
                </a:lnTo>
                <a:lnTo>
                  <a:pt x="612406" y="655295"/>
                </a:lnTo>
                <a:lnTo>
                  <a:pt x="0" y="65529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-100636" b="-22581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637341">
            <a:off x="16642716" y="-1730598"/>
            <a:ext cx="1920912" cy="5113812"/>
          </a:xfrm>
          <a:custGeom>
            <a:avLst/>
            <a:gdLst/>
            <a:ahLst/>
            <a:cxnLst/>
            <a:rect r="r" b="b" t="t" l="l"/>
            <a:pathLst>
              <a:path h="5113812" w="1920912">
                <a:moveTo>
                  <a:pt x="0" y="0"/>
                </a:moveTo>
                <a:lnTo>
                  <a:pt x="1920912" y="0"/>
                </a:lnTo>
                <a:lnTo>
                  <a:pt x="1920912" y="5113812"/>
                </a:lnTo>
                <a:lnTo>
                  <a:pt x="0" y="5113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44815" t="-55584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6315" y="2325550"/>
            <a:ext cx="10855386" cy="1618439"/>
          </a:xfrm>
          <a:custGeom>
            <a:avLst/>
            <a:gdLst/>
            <a:ahLst/>
            <a:cxnLst/>
            <a:rect r="r" b="b" t="t" l="l"/>
            <a:pathLst>
              <a:path h="1618439" w="10855386">
                <a:moveTo>
                  <a:pt x="0" y="0"/>
                </a:moveTo>
                <a:lnTo>
                  <a:pt x="10855386" y="0"/>
                </a:lnTo>
                <a:lnTo>
                  <a:pt x="10855386" y="1618439"/>
                </a:lnTo>
                <a:lnTo>
                  <a:pt x="0" y="16184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850255" y="2597270"/>
            <a:ext cx="5409045" cy="6025512"/>
          </a:xfrm>
          <a:custGeom>
            <a:avLst/>
            <a:gdLst/>
            <a:ahLst/>
            <a:cxnLst/>
            <a:rect r="r" b="b" t="t" l="l"/>
            <a:pathLst>
              <a:path h="6025512" w="5409045">
                <a:moveTo>
                  <a:pt x="0" y="0"/>
                </a:moveTo>
                <a:lnTo>
                  <a:pt x="5409045" y="0"/>
                </a:lnTo>
                <a:lnTo>
                  <a:pt x="5409045" y="6025512"/>
                </a:lnTo>
                <a:lnTo>
                  <a:pt x="0" y="6025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7526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3491" y="618615"/>
            <a:ext cx="1545648" cy="1364035"/>
          </a:xfrm>
          <a:custGeom>
            <a:avLst/>
            <a:gdLst/>
            <a:ahLst/>
            <a:cxnLst/>
            <a:rect r="r" b="b" t="t" l="l"/>
            <a:pathLst>
              <a:path h="1364035" w="1545648">
                <a:moveTo>
                  <a:pt x="0" y="0"/>
                </a:moveTo>
                <a:lnTo>
                  <a:pt x="1545648" y="0"/>
                </a:lnTo>
                <a:lnTo>
                  <a:pt x="1545648" y="1364035"/>
                </a:lnTo>
                <a:lnTo>
                  <a:pt x="0" y="13640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631861">
            <a:off x="4101034" y="8503097"/>
            <a:ext cx="2594811" cy="1926288"/>
          </a:xfrm>
          <a:custGeom>
            <a:avLst/>
            <a:gdLst/>
            <a:ahLst/>
            <a:cxnLst/>
            <a:rect r="r" b="b" t="t" l="l"/>
            <a:pathLst>
              <a:path h="1926288" w="2594811">
                <a:moveTo>
                  <a:pt x="0" y="0"/>
                </a:moveTo>
                <a:lnTo>
                  <a:pt x="2594811" y="0"/>
                </a:lnTo>
                <a:lnTo>
                  <a:pt x="2594811" y="1926288"/>
                </a:lnTo>
                <a:lnTo>
                  <a:pt x="0" y="19262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-6146765">
            <a:off x="76682" y="7816057"/>
            <a:ext cx="4104239" cy="5790814"/>
          </a:xfrm>
          <a:custGeom>
            <a:avLst/>
            <a:gdLst/>
            <a:ahLst/>
            <a:cxnLst/>
            <a:rect r="r" b="b" t="t" l="l"/>
            <a:pathLst>
              <a:path h="5790814" w="4104239">
                <a:moveTo>
                  <a:pt x="0" y="5790814"/>
                </a:moveTo>
                <a:lnTo>
                  <a:pt x="4104240" y="5790814"/>
                </a:lnTo>
                <a:lnTo>
                  <a:pt x="4104240" y="0"/>
                </a:lnTo>
                <a:lnTo>
                  <a:pt x="0" y="0"/>
                </a:lnTo>
                <a:lnTo>
                  <a:pt x="0" y="5790814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45375" y="3209057"/>
            <a:ext cx="4328555" cy="3868886"/>
          </a:xfrm>
          <a:custGeom>
            <a:avLst/>
            <a:gdLst/>
            <a:ahLst/>
            <a:cxnLst/>
            <a:rect r="r" b="b" t="t" l="l"/>
            <a:pathLst>
              <a:path h="3868886" w="4328555">
                <a:moveTo>
                  <a:pt x="0" y="0"/>
                </a:moveTo>
                <a:lnTo>
                  <a:pt x="4328555" y="0"/>
                </a:lnTo>
                <a:lnTo>
                  <a:pt x="4328555" y="3868886"/>
                </a:lnTo>
                <a:lnTo>
                  <a:pt x="0" y="386888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3491" y="4390450"/>
            <a:ext cx="10453293" cy="279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19503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Variables y tipos de datos.</a:t>
            </a:r>
          </a:p>
          <a:p>
            <a:pPr algn="ctr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19503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Operaciones aritméticas básicas.</a:t>
            </a:r>
          </a:p>
          <a:p>
            <a:pPr algn="ctr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19503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Entrada y salida de datos.</a:t>
            </a:r>
          </a:p>
          <a:p>
            <a:pPr algn="ctr">
              <a:lnSpc>
                <a:spcPts val="54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48035" y="1444629"/>
            <a:ext cx="10691964" cy="243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spc="-158">
                <a:solidFill>
                  <a:srgbClr val="A0ACFF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Lógica y fundamentos básicos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575192"/>
            <a:ext cx="13956415" cy="2080775"/>
          </a:xfrm>
          <a:custGeom>
            <a:avLst/>
            <a:gdLst/>
            <a:ahLst/>
            <a:cxnLst/>
            <a:rect r="r" b="b" t="t" l="l"/>
            <a:pathLst>
              <a:path h="2080775" w="13956415">
                <a:moveTo>
                  <a:pt x="0" y="0"/>
                </a:moveTo>
                <a:lnTo>
                  <a:pt x="13956415" y="0"/>
                </a:lnTo>
                <a:lnTo>
                  <a:pt x="13956415" y="2080775"/>
                </a:lnTo>
                <a:lnTo>
                  <a:pt x="0" y="2080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838992" y="2191824"/>
            <a:ext cx="3146124" cy="3504687"/>
          </a:xfrm>
          <a:custGeom>
            <a:avLst/>
            <a:gdLst/>
            <a:ahLst/>
            <a:cxnLst/>
            <a:rect r="r" b="b" t="t" l="l"/>
            <a:pathLst>
              <a:path h="3504687" w="3146124">
                <a:moveTo>
                  <a:pt x="0" y="0"/>
                </a:moveTo>
                <a:lnTo>
                  <a:pt x="3146123" y="0"/>
                </a:lnTo>
                <a:lnTo>
                  <a:pt x="3146123" y="3504687"/>
                </a:lnTo>
                <a:lnTo>
                  <a:pt x="0" y="3504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7526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91025">
            <a:off x="14829433" y="3326902"/>
            <a:ext cx="3146124" cy="3504687"/>
          </a:xfrm>
          <a:custGeom>
            <a:avLst/>
            <a:gdLst/>
            <a:ahLst/>
            <a:cxnLst/>
            <a:rect r="r" b="b" t="t" l="l"/>
            <a:pathLst>
              <a:path h="3504687" w="3146124">
                <a:moveTo>
                  <a:pt x="0" y="0"/>
                </a:moveTo>
                <a:lnTo>
                  <a:pt x="3146124" y="0"/>
                </a:lnTo>
                <a:lnTo>
                  <a:pt x="3146124" y="3504686"/>
                </a:lnTo>
                <a:lnTo>
                  <a:pt x="0" y="35046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7526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20620">
            <a:off x="12167283" y="5266896"/>
            <a:ext cx="3146124" cy="3504687"/>
          </a:xfrm>
          <a:custGeom>
            <a:avLst/>
            <a:gdLst/>
            <a:ahLst/>
            <a:cxnLst/>
            <a:rect r="r" b="b" t="t" l="l"/>
            <a:pathLst>
              <a:path h="3504687" w="3146124">
                <a:moveTo>
                  <a:pt x="0" y="0"/>
                </a:moveTo>
                <a:lnTo>
                  <a:pt x="3146123" y="0"/>
                </a:lnTo>
                <a:lnTo>
                  <a:pt x="3146123" y="3504687"/>
                </a:lnTo>
                <a:lnTo>
                  <a:pt x="0" y="3504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7526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980467" y="2408320"/>
            <a:ext cx="2691540" cy="2670924"/>
            <a:chOff x="0" y="0"/>
            <a:chExt cx="3588720" cy="3561232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7"/>
            <a:srcRect l="35583" t="22100" r="32992" b="31094"/>
            <a:stretch>
              <a:fillRect/>
            </a:stretch>
          </p:blipFill>
          <p:spPr>
            <a:xfrm flipH="false" flipV="false">
              <a:off x="0" y="0"/>
              <a:ext cx="3588720" cy="3561232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-891025">
            <a:off x="14922417" y="3572085"/>
            <a:ext cx="2691540" cy="2670924"/>
            <a:chOff x="0" y="0"/>
            <a:chExt cx="3588720" cy="3561232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8"/>
            <a:srcRect l="0" t="16942" r="0" b="16942"/>
            <a:stretch>
              <a:fillRect/>
            </a:stretch>
          </p:blipFill>
          <p:spPr>
            <a:xfrm flipH="false" flipV="false">
              <a:off x="0" y="0"/>
              <a:ext cx="3588720" cy="3561232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1020620">
            <a:off x="12371134" y="5467054"/>
            <a:ext cx="2691540" cy="2670924"/>
            <a:chOff x="0" y="0"/>
            <a:chExt cx="3588720" cy="3561232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9"/>
            <a:srcRect l="16430" t="0" r="16430" b="0"/>
            <a:stretch>
              <a:fillRect/>
            </a:stretch>
          </p:blipFill>
          <p:spPr>
            <a:xfrm flipH="false" flipV="false">
              <a:off x="0" y="0"/>
              <a:ext cx="3588720" cy="3561232"/>
            </a:xfrm>
            <a:prstGeom prst="rect">
              <a:avLst/>
            </a:prstGeom>
          </p:spPr>
        </p:pic>
      </p:grpSp>
      <p:sp>
        <p:nvSpPr>
          <p:cNvPr name="Freeform 13" id="13"/>
          <p:cNvSpPr/>
          <p:nvPr/>
        </p:nvSpPr>
        <p:spPr>
          <a:xfrm flipH="false" flipV="false" rot="0">
            <a:off x="15917631" y="8196647"/>
            <a:ext cx="4472609" cy="4114800"/>
          </a:xfrm>
          <a:custGeom>
            <a:avLst/>
            <a:gdLst/>
            <a:ahLst/>
            <a:cxnLst/>
            <a:rect r="r" b="b" t="t" l="l"/>
            <a:pathLst>
              <a:path h="4114800" w="4472609">
                <a:moveTo>
                  <a:pt x="0" y="0"/>
                </a:moveTo>
                <a:lnTo>
                  <a:pt x="4472609" y="0"/>
                </a:lnTo>
                <a:lnTo>
                  <a:pt x="44726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614987" y="7799528"/>
            <a:ext cx="3287373" cy="2917544"/>
          </a:xfrm>
          <a:custGeom>
            <a:avLst/>
            <a:gdLst/>
            <a:ahLst/>
            <a:cxnLst/>
            <a:rect r="r" b="b" t="t" l="l"/>
            <a:pathLst>
              <a:path h="2917544" w="3287373">
                <a:moveTo>
                  <a:pt x="0" y="0"/>
                </a:moveTo>
                <a:lnTo>
                  <a:pt x="3287374" y="0"/>
                </a:lnTo>
                <a:lnTo>
                  <a:pt x="3287374" y="2917544"/>
                </a:lnTo>
                <a:lnTo>
                  <a:pt x="0" y="29175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24169" y="852630"/>
            <a:ext cx="2025632" cy="1568944"/>
          </a:xfrm>
          <a:custGeom>
            <a:avLst/>
            <a:gdLst/>
            <a:ahLst/>
            <a:cxnLst/>
            <a:rect r="r" b="b" t="t" l="l"/>
            <a:pathLst>
              <a:path h="1568944" w="2025632">
                <a:moveTo>
                  <a:pt x="0" y="0"/>
                </a:moveTo>
                <a:lnTo>
                  <a:pt x="2025632" y="0"/>
                </a:lnTo>
                <a:lnTo>
                  <a:pt x="2025632" y="1568944"/>
                </a:lnTo>
                <a:lnTo>
                  <a:pt x="0" y="15689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407486" y="-1395564"/>
            <a:ext cx="3299321" cy="4114800"/>
          </a:xfrm>
          <a:custGeom>
            <a:avLst/>
            <a:gdLst/>
            <a:ahLst/>
            <a:cxnLst/>
            <a:rect r="r" b="b" t="t" l="l"/>
            <a:pathLst>
              <a:path h="4114800" w="3299321">
                <a:moveTo>
                  <a:pt x="0" y="0"/>
                </a:moveTo>
                <a:lnTo>
                  <a:pt x="3299322" y="0"/>
                </a:lnTo>
                <a:lnTo>
                  <a:pt x="32993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572586" y="3782243"/>
            <a:ext cx="9564285" cy="4512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07975" indent="-453988" lvl="1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19503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¿Qué es un compilador? Explicación breve de GCC y G++.</a:t>
            </a:r>
          </a:p>
          <a:p>
            <a:pPr algn="ctr" marL="907975" indent="-453988" lvl="1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19503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Pasos para instalar un entorno como Code::Blocks, Visual Studio Code o cualquier otro IDE.</a:t>
            </a:r>
          </a:p>
          <a:p>
            <a:pPr algn="ctr">
              <a:lnSpc>
                <a:spcPts val="5887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337247" y="1230530"/>
            <a:ext cx="7747258" cy="2126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0"/>
              </a:lnSpc>
            </a:pPr>
            <a:r>
              <a:rPr lang="en-US" sz="5793" spc="-139">
                <a:solidFill>
                  <a:srgbClr val="14A638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Instalación y configuración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6441" y="2632858"/>
            <a:ext cx="10339858" cy="1541579"/>
          </a:xfrm>
          <a:custGeom>
            <a:avLst/>
            <a:gdLst/>
            <a:ahLst/>
            <a:cxnLst/>
            <a:rect r="r" b="b" t="t" l="l"/>
            <a:pathLst>
              <a:path h="1541579" w="10339858">
                <a:moveTo>
                  <a:pt x="0" y="0"/>
                </a:moveTo>
                <a:lnTo>
                  <a:pt x="10339858" y="0"/>
                </a:lnTo>
                <a:lnTo>
                  <a:pt x="10339858" y="1541579"/>
                </a:lnTo>
                <a:lnTo>
                  <a:pt x="0" y="154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850255" y="2667300"/>
            <a:ext cx="5752917" cy="6408575"/>
          </a:xfrm>
          <a:custGeom>
            <a:avLst/>
            <a:gdLst/>
            <a:ahLst/>
            <a:cxnLst/>
            <a:rect r="r" b="b" t="t" l="l"/>
            <a:pathLst>
              <a:path h="6408575" w="5752917">
                <a:moveTo>
                  <a:pt x="0" y="0"/>
                </a:moveTo>
                <a:lnTo>
                  <a:pt x="5752917" y="0"/>
                </a:lnTo>
                <a:lnTo>
                  <a:pt x="5752917" y="6408574"/>
                </a:lnTo>
                <a:lnTo>
                  <a:pt x="0" y="640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7526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113796" y="3063179"/>
            <a:ext cx="4841096" cy="4883980"/>
            <a:chOff x="0" y="0"/>
            <a:chExt cx="6454795" cy="651197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7"/>
            <a:srcRect l="1149" t="0" r="1149" b="0"/>
            <a:stretch>
              <a:fillRect/>
            </a:stretch>
          </p:blipFill>
          <p:spPr>
            <a:xfrm flipH="false" flipV="false">
              <a:off x="0" y="0"/>
              <a:ext cx="6454795" cy="6511973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true" flipV="false" rot="300934">
            <a:off x="16585663" y="7616802"/>
            <a:ext cx="1347274" cy="1452586"/>
          </a:xfrm>
          <a:custGeom>
            <a:avLst/>
            <a:gdLst/>
            <a:ahLst/>
            <a:cxnLst/>
            <a:rect r="r" b="b" t="t" l="l"/>
            <a:pathLst>
              <a:path h="1452586" w="1347274">
                <a:moveTo>
                  <a:pt x="1347274" y="0"/>
                </a:moveTo>
                <a:lnTo>
                  <a:pt x="0" y="0"/>
                </a:lnTo>
                <a:lnTo>
                  <a:pt x="0" y="1452586"/>
                </a:lnTo>
                <a:lnTo>
                  <a:pt x="1347274" y="1452586"/>
                </a:lnTo>
                <a:lnTo>
                  <a:pt x="1347274" y="0"/>
                </a:lnTo>
                <a:close/>
              </a:path>
            </a:pathLst>
          </a:custGeom>
          <a:blipFill>
            <a:blip r:embed="rId8">
              <a:alphaModFix amt="9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840338">
            <a:off x="16244155" y="-285703"/>
            <a:ext cx="1469249" cy="2412199"/>
          </a:xfrm>
          <a:custGeom>
            <a:avLst/>
            <a:gdLst/>
            <a:ahLst/>
            <a:cxnLst/>
            <a:rect r="r" b="b" t="t" l="l"/>
            <a:pathLst>
              <a:path h="2412199" w="1469249">
                <a:moveTo>
                  <a:pt x="0" y="0"/>
                </a:moveTo>
                <a:lnTo>
                  <a:pt x="1469249" y="0"/>
                </a:lnTo>
                <a:lnTo>
                  <a:pt x="1469249" y="2412199"/>
                </a:lnTo>
                <a:lnTo>
                  <a:pt x="0" y="24121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1352" y="8658163"/>
            <a:ext cx="3436666" cy="1628837"/>
          </a:xfrm>
          <a:custGeom>
            <a:avLst/>
            <a:gdLst/>
            <a:ahLst/>
            <a:cxnLst/>
            <a:rect r="r" b="b" t="t" l="l"/>
            <a:pathLst>
              <a:path h="1628837" w="3436666">
                <a:moveTo>
                  <a:pt x="0" y="0"/>
                </a:moveTo>
                <a:lnTo>
                  <a:pt x="3436666" y="0"/>
                </a:lnTo>
                <a:lnTo>
                  <a:pt x="3436666" y="1628837"/>
                </a:lnTo>
                <a:lnTo>
                  <a:pt x="0" y="16288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684648" y="-556329"/>
            <a:ext cx="5528665" cy="2623603"/>
          </a:xfrm>
          <a:custGeom>
            <a:avLst/>
            <a:gdLst/>
            <a:ahLst/>
            <a:cxnLst/>
            <a:rect r="r" b="b" t="t" l="l"/>
            <a:pathLst>
              <a:path h="2623603" w="5528665">
                <a:moveTo>
                  <a:pt x="0" y="0"/>
                </a:moveTo>
                <a:lnTo>
                  <a:pt x="5528666" y="0"/>
                </a:lnTo>
                <a:lnTo>
                  <a:pt x="5528666" y="2623603"/>
                </a:lnTo>
                <a:lnTo>
                  <a:pt x="0" y="26236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40549" y="4611791"/>
            <a:ext cx="9551641" cy="4046372"/>
          </a:xfrm>
          <a:custGeom>
            <a:avLst/>
            <a:gdLst/>
            <a:ahLst/>
            <a:cxnLst/>
            <a:rect r="r" b="b" t="t" l="l"/>
            <a:pathLst>
              <a:path h="4046372" w="9551641">
                <a:moveTo>
                  <a:pt x="0" y="0"/>
                </a:moveTo>
                <a:lnTo>
                  <a:pt x="9551642" y="0"/>
                </a:lnTo>
                <a:lnTo>
                  <a:pt x="9551642" y="4046372"/>
                </a:lnTo>
                <a:lnTo>
                  <a:pt x="0" y="404637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70742" y="1583617"/>
            <a:ext cx="8456180" cy="243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spc="-158">
                <a:solidFill>
                  <a:srgbClr val="A0ACFF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Estructura básica de un programa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DAGW2mFW9U0</dc:identifier>
  <dcterms:modified xsi:type="dcterms:W3CDTF">2011-08-01T06:04:30Z</dcterms:modified>
  <cp:revision>1</cp:revision>
  <dc:title>Presentación Encuentro Virtual Doodles Blanco</dc:title>
</cp:coreProperties>
</file>